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B0DA9-AFF3-44A8-AA08-C81DA370E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B7B83-36BF-4337-90E7-FF3FF299F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DA50-5D03-47E1-BADF-B6063740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0B5BC-EF59-4BF6-A750-FA5B32FE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0200-F438-442A-93E9-B3786486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6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F586-9C6C-4072-AEE7-748E0775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A342A-0AAC-4013-A3FC-5A6C27A88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25472-7938-4D33-9AFB-733D5D954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47C5E-8518-4E08-8960-7460BCE6D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DACC3-36CB-449F-BDAB-F345B2E5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8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FB6E-9B60-499B-B4DC-E81BCF99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853E1-D3E5-4E8D-92A5-2A12BC468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57329-FBF8-4AB6-9241-2655EF840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EE18-0F96-4EED-8F93-CEC2A0116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E8DD4-481D-4C6C-A265-E6DA291E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8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445A2-8596-436A-A171-9244023C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1FD29-2209-47BA-AB7F-C197166C4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900EE-520F-4C70-ACC8-9A9CD7756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76446-3173-46FE-B0B1-73AEA9D26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62C86-7C6E-4B14-BFC3-36BC80A9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0F4D8-5D3C-46AF-A8B7-E325CEB5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8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FEDA-6D87-4CE0-83B4-6E2348961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7FE5E-49C5-449C-8C61-329A1EA2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CCA1E-75D4-4BE6-8844-B9C33A352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5D9A3-3387-43E1-96BF-BB8567EE4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082CE4-2DB0-49D5-A9C0-E5CBC0A459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07FFE-8ADF-46C5-9CDD-F6111E36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B88CAB-550A-404C-9A3E-04643B168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8BB65D-DC36-4C50-8D97-AE947C4F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2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91BD-0F1E-4F24-A77B-36CAA34F1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22C26-1559-4350-A60B-AE4322D5D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CDC1D-817F-4B65-816D-C1A681CB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DF410-A988-48C0-8970-3C1C67FCB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9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A977C0-9F17-4DF1-B19D-32F096A53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64E08-EC65-4201-879E-07AA2A7B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E1ADA-D252-4372-B584-5ADDAC50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9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2FD0-DA7E-4A92-9C64-705ED20F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054F4-D7A9-4601-87DF-49884C76D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79F42-FB50-4BBC-A429-447D74764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2BA5F-902E-40BA-B436-1E52640E4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B07B7-7AC6-45E2-A764-A392595C3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F4A6C-47F2-4CFC-9CB7-88935A49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4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EFE5-765A-43A5-A98B-BA00992A5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5F663B-4649-461D-92A0-09FA43A78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5A744-9EB8-46DC-A00A-410DBA6B7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F0B5E-45BF-49ED-BA3E-911633DE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34EAA-96F1-42C7-8A4E-E0F2F068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06859-81F1-4536-8BE6-2CFF467A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5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0FBA-6565-408F-B978-B6D5114D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596CA0-57A2-4E3C-9604-706B90784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14469-8777-4242-8DF5-7FD557906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D65D5-BAD4-4946-A267-597B8EDA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A5C3B-18B6-4AB7-B4D3-5A943A67D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0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7FFC43-E176-4879-B585-6C102B6CC5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32C9C-1DD8-4AE3-AC41-B644838CE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38BB2-E728-4D21-99EC-A5655BCF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0CFBF-AEE8-4B74-9E11-419ADE2E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9806E-92CF-40E7-BBEB-DF6AD7976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4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D8B3C3-0565-4DD2-8636-C80BA2E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7FDD0-DBAE-48B8-B9E3-C3A39A814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68B23-6E43-4F14-A56A-F1ABA286D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A8986-2770-4D1A-8C58-BC0CB094A78A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C968B-A00A-427C-9CAC-80E04715D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F867D-2E9D-4442-A830-560066043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17CCC-4F9C-40E7-A827-5D0054EB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6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8094EB-8214-4EBC-9094-17CDCE42C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8724" y="582613"/>
            <a:ext cx="5219701" cy="4170362"/>
          </a:xfrm>
        </p:spPr>
        <p:txBody>
          <a:bodyPr>
            <a:normAutofit lnSpcReduction="10000"/>
          </a:bodyPr>
          <a:lstStyle/>
          <a:p>
            <a:pPr algn="l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Our competition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Our tuition is: 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 Month TA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5 MAM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1-on-1 Coaching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Family Members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511770-6792-42E7-B543-6922A69800FE}"/>
              </a:ext>
            </a:extLst>
          </p:cNvPr>
          <p:cNvSpPr txBox="1">
            <a:spLocks/>
          </p:cNvSpPr>
          <p:nvPr/>
        </p:nvSpPr>
        <p:spPr>
          <a:xfrm>
            <a:off x="8984973" y="506413"/>
            <a:ext cx="2806977" cy="453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$10,000.00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2,497</a:t>
            </a: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97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497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997</a:t>
            </a: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1497</a:t>
            </a:r>
            <a:endParaRPr lang="en-US" sz="3600" strike="sngStrik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0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8094EB-8214-4EBC-9094-17CDCE42C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8724" y="582613"/>
            <a:ext cx="5219701" cy="4170362"/>
          </a:xfrm>
        </p:spPr>
        <p:txBody>
          <a:bodyPr>
            <a:normAutofit lnSpcReduction="10000"/>
          </a:bodyPr>
          <a:lstStyle/>
          <a:p>
            <a:pPr algn="l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Our competition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Our tuition is: 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 Month TA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5 MAM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1-on-1 Coaching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Family Members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511770-6792-42E7-B543-6922A69800FE}"/>
              </a:ext>
            </a:extLst>
          </p:cNvPr>
          <p:cNvSpPr txBox="1">
            <a:spLocks/>
          </p:cNvSpPr>
          <p:nvPr/>
        </p:nvSpPr>
        <p:spPr>
          <a:xfrm>
            <a:off x="8984973" y="506413"/>
            <a:ext cx="2806977" cy="453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$10,000.00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2,497</a:t>
            </a: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97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497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997</a:t>
            </a: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1497</a:t>
            </a:r>
            <a:endParaRPr lang="en-US" sz="3600" strike="sngStrike" dirty="0">
              <a:solidFill>
                <a:schemeClr val="bg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B248315-95CE-44C5-A7ED-807F85F2DEA7}"/>
              </a:ext>
            </a:extLst>
          </p:cNvPr>
          <p:cNvSpPr txBox="1">
            <a:spLocks/>
          </p:cNvSpPr>
          <p:nvPr/>
        </p:nvSpPr>
        <p:spPr>
          <a:xfrm>
            <a:off x="1228724" y="5250759"/>
            <a:ext cx="10753727" cy="1038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6743700" algn="l"/>
                <a:tab pos="8115300" algn="l"/>
              </a:tabLst>
            </a:pPr>
            <a:r>
              <a:rPr lang="en-US" sz="3200" dirty="0">
                <a:solidFill>
                  <a:schemeClr val="bg1"/>
                </a:solidFill>
              </a:rPr>
              <a:t>Visa, MC, Amex, Discover, Cash, Personal Cheques, Company Cheques, </a:t>
            </a:r>
            <a:r>
              <a:rPr lang="en-US" sz="3200" dirty="0" err="1">
                <a:solidFill>
                  <a:schemeClr val="bg1"/>
                </a:solidFill>
              </a:rPr>
              <a:t>Paypal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etc</a:t>
            </a:r>
            <a:r>
              <a:rPr lang="en-US" sz="320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32B608C-9DBD-49BE-9F25-43BBBC82C944}"/>
              </a:ext>
            </a:extLst>
          </p:cNvPr>
          <p:cNvSpPr txBox="1">
            <a:spLocks/>
          </p:cNvSpPr>
          <p:nvPr/>
        </p:nvSpPr>
        <p:spPr>
          <a:xfrm>
            <a:off x="8984972" y="612430"/>
            <a:ext cx="2806977" cy="453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497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997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1497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  <a:endParaRPr lang="en-US" sz="3600" strike="sngStrik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93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8094EB-8214-4EBC-9094-17CDCE42C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8724" y="582613"/>
            <a:ext cx="5219701" cy="4170362"/>
          </a:xfrm>
        </p:spPr>
        <p:txBody>
          <a:bodyPr>
            <a:normAutofit lnSpcReduction="10000"/>
          </a:bodyPr>
          <a:lstStyle/>
          <a:p>
            <a:pPr algn="l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Our competition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Our tuition is: 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 Month TA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5 MAM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1-on-1 Coaching</a:t>
            </a:r>
          </a:p>
          <a:p>
            <a:pPr algn="l">
              <a:tabLst>
                <a:tab pos="748665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Family Members</a:t>
            </a: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  <a:p>
            <a:pPr algn="l">
              <a:tabLst>
                <a:tab pos="7486650" algn="l"/>
              </a:tabLst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511770-6792-42E7-B543-6922A69800FE}"/>
              </a:ext>
            </a:extLst>
          </p:cNvPr>
          <p:cNvSpPr txBox="1">
            <a:spLocks/>
          </p:cNvSpPr>
          <p:nvPr/>
        </p:nvSpPr>
        <p:spPr>
          <a:xfrm>
            <a:off x="8984973" y="506413"/>
            <a:ext cx="2806977" cy="453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743700" algn="l"/>
                <a:tab pos="8115300" algn="l"/>
              </a:tabLst>
            </a:pPr>
            <a:r>
              <a:rPr lang="en-US" sz="4400" dirty="0">
                <a:solidFill>
                  <a:schemeClr val="bg1"/>
                </a:solidFill>
              </a:rPr>
              <a:t>$10,000.00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2,497</a:t>
            </a: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32B608C-9DBD-49BE-9F25-43BBBC82C944}"/>
              </a:ext>
            </a:extLst>
          </p:cNvPr>
          <p:cNvSpPr txBox="1">
            <a:spLocks/>
          </p:cNvSpPr>
          <p:nvPr/>
        </p:nvSpPr>
        <p:spPr>
          <a:xfrm>
            <a:off x="8984972" y="609118"/>
            <a:ext cx="2806977" cy="453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497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997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  <a:endParaRPr lang="en-US" sz="3600" strike="sngStrike" dirty="0">
              <a:solidFill>
                <a:schemeClr val="bg1"/>
              </a:solidFill>
            </a:endParaRPr>
          </a:p>
          <a:p>
            <a:pPr algn="r">
              <a:tabLst>
                <a:tab pos="6743700" algn="l"/>
                <a:tab pos="8115300" algn="l"/>
              </a:tabLst>
            </a:pPr>
            <a:r>
              <a:rPr lang="en-US" sz="3600" strike="sngStrike" dirty="0">
                <a:solidFill>
                  <a:schemeClr val="bg1"/>
                </a:solidFill>
              </a:rPr>
              <a:t>1497</a:t>
            </a:r>
            <a:r>
              <a:rPr lang="en-US" sz="3600" dirty="0">
                <a:solidFill>
                  <a:schemeClr val="bg1"/>
                </a:solidFill>
              </a:rPr>
              <a:t> FREE</a:t>
            </a:r>
            <a:endParaRPr lang="en-US" sz="3600" strike="sngStrike" dirty="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F0BB58D-63AC-488A-B787-BD50E3132DEC}"/>
              </a:ext>
            </a:extLst>
          </p:cNvPr>
          <p:cNvSpPr txBox="1">
            <a:spLocks/>
          </p:cNvSpPr>
          <p:nvPr/>
        </p:nvSpPr>
        <p:spPr>
          <a:xfrm>
            <a:off x="1228724" y="5210657"/>
            <a:ext cx="10753727" cy="1038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6743700" algn="l"/>
                <a:tab pos="8115300" algn="l"/>
              </a:tabLst>
            </a:pPr>
            <a:r>
              <a:rPr lang="en-US" sz="3200" dirty="0">
                <a:solidFill>
                  <a:schemeClr val="bg1"/>
                </a:solidFill>
              </a:rPr>
              <a:t>https://domainname.com/ttot Use coupon code “ttot50”</a:t>
            </a:r>
          </a:p>
        </p:txBody>
      </p:sp>
    </p:spTree>
    <p:extLst>
      <p:ext uri="{BB962C8B-B14F-4D97-AF65-F5344CB8AC3E}">
        <p14:creationId xmlns:p14="http://schemas.microsoft.com/office/powerpoint/2010/main" val="105933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110</Words>
  <Application>Microsoft Office PowerPoint</Application>
  <PresentationFormat>Widescreen</PresentationFormat>
  <Paragraphs>53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Tobey</dc:creator>
  <cp:lastModifiedBy>Paul Tobey</cp:lastModifiedBy>
  <cp:revision>11</cp:revision>
  <dcterms:created xsi:type="dcterms:W3CDTF">2020-11-06T17:13:44Z</dcterms:created>
  <dcterms:modified xsi:type="dcterms:W3CDTF">2020-11-07T14:24:19Z</dcterms:modified>
</cp:coreProperties>
</file>